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7" r:id="rId2"/>
    <p:sldId id="28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D51D3-0480-484E-B3FE-AB17732A63AB}" type="datetimeFigureOut">
              <a:rPr lang="nl-NL" smtClean="0"/>
              <a:t>11-1-2015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79A4A-346D-45FB-BE72-B62DB331CC7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bastaardkikker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Kleine watersalamander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kamsalamander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vuursalamander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boomkikker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alpenwatersalamander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ringslang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adder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muurhagedis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zandhagedis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poelkikker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Levenbarende</a:t>
            </a:r>
            <a:r>
              <a:rPr lang="nl-NL" baseline="0" dirty="0" smtClean="0"/>
              <a:t> hagedis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Hazelworm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geelbuikpad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Vroedmeesterpad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rugstreeppad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Gewone pad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Bruine kikker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heikikker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meerkikker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B26-5582-45AE-B2B0-4A7AAB027318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11-1-2015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38830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E390B-E2F8-46F7-94E4-2517D6335088}" type="datetimeFigureOut">
              <a:rPr lang="nl-NL" smtClean="0"/>
              <a:pPr/>
              <a:t>11-1-2015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7383F7-F475-4C00-A845-2A4833B73F2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1004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Amfibieën</a:t>
            </a:r>
            <a:br>
              <a:rPr lang="nl-NL" dirty="0" smtClean="0"/>
            </a:br>
            <a:r>
              <a:rPr lang="nl-NL" dirty="0" smtClean="0"/>
              <a:t>&amp;</a:t>
            </a:r>
            <a:br>
              <a:rPr lang="nl-NL" dirty="0" smtClean="0"/>
            </a:br>
            <a:r>
              <a:rPr lang="nl-NL" dirty="0" smtClean="0"/>
              <a:t>Reptielen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ravon.nl/Portals/0/Gallery/Album/22/poelkikker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967706"/>
            <a:ext cx="5715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plonzenweekend.nl/Portals/1/Soorten/meerkikker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285992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http://www.kuleuven-kortrijk.be/facult/wet/biologie/pb/kulakbiocampus/vertebraten/10%20kleine%20watersalamander%20m1%20D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wilmakarels.nl/images/image/natuurfotografie/kamsalamander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472" y="1600200"/>
            <a:ext cx="61670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howifoto.nl/FotoAlbums/Macro/images/vuursalamander%20a_jpg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393" y="1600200"/>
            <a:ext cx="67532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gorssel.nl/glc/website/instyle.nsf/Images/Nieuwsitems+2006/$File/boomkikker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716881"/>
            <a:ext cx="5715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home.iae.nl/users/reneq/images/2Alpenwatersalamander_20050319_0364_500pixlijn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0" y="1748631"/>
            <a:ext cx="6350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http://www.beesies.nl/images/ringslang5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928802"/>
            <a:ext cx="5286396" cy="399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outdoorchic.files.wordpress.com/2009/10/adder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6422" y="1600200"/>
            <a:ext cx="5431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ravon.nl/Portals/0/Soorten/muurhagedis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000240"/>
            <a:ext cx="521497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Soorten doornemen</a:t>
            </a:r>
          </a:p>
          <a:p>
            <a:pPr>
              <a:buFontTx/>
              <a:buChar char="-"/>
            </a:pPr>
            <a:r>
              <a:rPr lang="nl-NL" dirty="0" smtClean="0"/>
              <a:t>Soorten leren kennen door activiteit uit te voeren</a:t>
            </a:r>
          </a:p>
          <a:p>
            <a:pPr>
              <a:buFontTx/>
              <a:buChar char="-"/>
            </a:pPr>
            <a:r>
              <a:rPr lang="nl-NL" dirty="0" smtClean="0"/>
              <a:t>Soorten toetsen</a:t>
            </a:r>
          </a:p>
          <a:p>
            <a:pPr>
              <a:buFontTx/>
              <a:buChar char="-"/>
            </a:pPr>
            <a:r>
              <a:rPr lang="nl-NL" smtClean="0"/>
              <a:t>Nakijken</a:t>
            </a: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svfiction.com/minbb/newspictures/zandhagedis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071678"/>
            <a:ext cx="528641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natuurpuntleuven.be/natuurgebieden/levendbarende-hagedis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020" y="1600200"/>
            <a:ext cx="68059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egen.vlaanderen.be/wegen/ontsnippering/fauna/hazelworm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47080"/>
            <a:ext cx="6500858" cy="416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8" name="Picture 4" descr="poelkikker-Jel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642918"/>
            <a:ext cx="6635439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natuurbericht.nl/images1/geelbuikvuurpadJH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071678"/>
            <a:ext cx="45005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wandeleninportugal.info/images/k_vroedmeesterpad_middel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285992"/>
            <a:ext cx="5524522" cy="405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ter.nl/termedia/images/stories/2009/December/rugstreeppad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48719"/>
            <a:ext cx="5786463" cy="348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naturephoto-cz.eu/pic/sevcik/gewone-pad--bufo-bufo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915319"/>
            <a:ext cx="5715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vijverstart.nl/bruinekikker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862931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padden.nu/Portals/0/heikikker-Jelger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85992"/>
            <a:ext cx="535785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AOC Oost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59</Words>
  <Application>Microsoft Office PowerPoint</Application>
  <PresentationFormat>Diavoorstelling (4:3)</PresentationFormat>
  <Paragraphs>47</Paragraphs>
  <Slides>22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Powerpoint AOC Oost 2012</vt:lpstr>
      <vt:lpstr> Amfibieën &amp; Reptielen</vt:lpstr>
      <vt:lpstr>Planning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</vt:vector>
  </TitlesOfParts>
  <Company>AOC Oost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Examinering</dc:title>
  <dc:creator>Henk Weusthof</dc:creator>
  <cp:lastModifiedBy>Kokhuis</cp:lastModifiedBy>
  <cp:revision>23</cp:revision>
  <dcterms:created xsi:type="dcterms:W3CDTF">2012-12-05T14:47:34Z</dcterms:created>
  <dcterms:modified xsi:type="dcterms:W3CDTF">2015-01-11T09:07:10Z</dcterms:modified>
</cp:coreProperties>
</file>